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6" r:id="rId4"/>
    <p:sldId id="277" r:id="rId5"/>
    <p:sldId id="279" r:id="rId6"/>
    <p:sldId id="275" r:id="rId7"/>
    <p:sldId id="274" r:id="rId8"/>
    <p:sldId id="281" r:id="rId9"/>
    <p:sldId id="273" r:id="rId10"/>
    <p:sldId id="272" r:id="rId11"/>
    <p:sldId id="278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0066"/>
    <a:srgbClr val="CC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0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9466D7-95A8-475C-B613-296EDC7E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188F5-2FAD-4F84-81FD-48F1858C938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604F6-319B-42CF-9A5C-75E2EBC23E6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7BB2-2943-41C1-B750-D1F3795B8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A742-FF02-46BE-853C-A3D644DAF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B0FC-B2B4-463E-A321-3CD512473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4890E-B3F8-4DAD-9A90-D0E74F471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B922-71A9-4C81-8849-972C29D1B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AA1E-F088-4247-817F-B8864A663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6772-09C2-43A0-AE92-F66DAA4D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9F9E-7151-40FA-8388-8270191BD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EFFA-D36C-4BCE-9A25-E2FD0CB4A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03B76-4A48-4175-A2A3-FDCC30A82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09D6-79D8-4BF0-9DF2-772F4C101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5A70AC-3626-4500-B060-5A380B364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867400" y="4648200"/>
            <a:ext cx="327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  <a:cs typeface="Times New Roman" pitchFamily="18" charset="0"/>
              </a:rPr>
              <a:t>Địa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Anjo_065"/>
          <p:cNvPicPr>
            <a:picLocks noChangeAspect="1" noChangeArrowheads="1" noCrop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-1600200" y="3657600"/>
            <a:ext cx="1477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68" name="Picture 4" descr="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62000" y="1600200"/>
              <a:ext cx="1600200" cy="20574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FF0066"/>
                  </a:solidFill>
                </a:rPr>
                <a:t>Khai thác quặng a- pa- tít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1905000"/>
              <a:ext cx="1295400" cy="152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FF0066"/>
                  </a:solidFill>
                </a:rPr>
                <a:t>Mỏ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1676400"/>
              <a:ext cx="1295400" cy="1828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FF0066"/>
                  </a:solidFill>
                </a:rPr>
                <a:t>Làm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giàu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quặng</a:t>
              </a:r>
              <a:endParaRPr lang="en-US" sz="2000" dirty="0">
                <a:solidFill>
                  <a:srgbClr val="FF0066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4191000"/>
              <a:ext cx="1981200" cy="1219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FF0066"/>
                  </a:solidFill>
                </a:rPr>
                <a:t>Sản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xuất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phân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lân</a:t>
              </a:r>
              <a:endParaRPr lang="en-US" sz="2000" dirty="0">
                <a:solidFill>
                  <a:srgbClr val="FF0066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4343400"/>
              <a:ext cx="1676400" cy="1066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FF0066"/>
                  </a:solidFill>
                </a:rPr>
                <a:t>Phân</a:t>
              </a:r>
              <a:r>
                <a:rPr lang="en-US" sz="2000" dirty="0">
                  <a:solidFill>
                    <a:srgbClr val="FF0066"/>
                  </a:solidFill>
                </a:rPr>
                <a:t> </a:t>
              </a:r>
              <a:r>
                <a:rPr lang="en-US" sz="2000" dirty="0" err="1">
                  <a:solidFill>
                    <a:srgbClr val="FF0066"/>
                  </a:solidFill>
                </a:rPr>
                <a:t>lân</a:t>
              </a:r>
              <a:endParaRPr lang="en-US" sz="2000" dirty="0">
                <a:solidFill>
                  <a:srgbClr val="FF0066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62200" y="2590800"/>
              <a:ext cx="1371600" cy="3048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6629400" y="3733800"/>
              <a:ext cx="685800" cy="2286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3733800" y="4724400"/>
              <a:ext cx="1752600" cy="3048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029200" y="2590800"/>
              <a:ext cx="1371600" cy="2286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278" name="TextBox 14"/>
            <p:cNvSpPr txBox="1">
              <a:spLocks noChangeArrowheads="1"/>
            </p:cNvSpPr>
            <p:nvPr/>
          </p:nvSpPr>
          <p:spPr bwMode="auto">
            <a:xfrm>
              <a:off x="2362200" y="1981200"/>
              <a:ext cx="160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cs typeface="Times New Roman" pitchFamily="18" charset="0"/>
                </a:rPr>
                <a:t>Được khai thác từ</a:t>
              </a:r>
            </a:p>
          </p:txBody>
        </p:sp>
        <p:sp>
          <p:nvSpPr>
            <p:cNvPr id="11279" name="TextBox 15"/>
            <p:cNvSpPr txBox="1">
              <a:spLocks noChangeArrowheads="1"/>
            </p:cNvSpPr>
            <p:nvPr/>
          </p:nvSpPr>
          <p:spPr bwMode="auto">
            <a:xfrm>
              <a:off x="4953000" y="22098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cs typeface="Times New Roman" pitchFamily="18" charset="0"/>
                </a:rPr>
                <a:t>Để làm</a:t>
              </a:r>
            </a:p>
          </p:txBody>
        </p:sp>
        <p:sp>
          <p:nvSpPr>
            <p:cNvPr id="11280" name="TextBox 16"/>
            <p:cNvSpPr txBox="1">
              <a:spLocks noChangeArrowheads="1"/>
            </p:cNvSpPr>
            <p:nvPr/>
          </p:nvSpPr>
          <p:spPr bwMode="auto">
            <a:xfrm>
              <a:off x="6934200" y="3429000"/>
              <a:ext cx="1066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cs typeface="Times New Roman" pitchFamily="18" charset="0"/>
                </a:rPr>
                <a:t>Sản xuất ra</a:t>
              </a:r>
            </a:p>
          </p:txBody>
        </p:sp>
        <p:sp>
          <p:nvSpPr>
            <p:cNvPr id="11281" name="TextBox 17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cs typeface="Times New Roman" pitchFamily="18" charset="0"/>
                </a:rPr>
                <a:t>Phục vụ ngành sản xuất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12292" name="Picture 3" descr="D:\BIEU ĐO TU DUY DIA 4\HOAT DONG SAN XUAT O HOANG LIEN 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nw8x60033chuahuong57jk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01600" y="1447800"/>
            <a:ext cx="90170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635000" y="4191000"/>
            <a:ext cx="7620000" cy="18938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CHÚC CÁC EM CHĂM NGOAN HỌC GIỎI!</a:t>
            </a:r>
          </a:p>
        </p:txBody>
      </p:sp>
      <p:pic>
        <p:nvPicPr>
          <p:cNvPr id="13317" name="Picture 7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2065">
            <a:off x="397668" y="59532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2065">
            <a:off x="3979068" y="364332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2065">
            <a:off x="7687468" y="59532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8229600" cy="3429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0000FF"/>
                </a:solidFill>
              </a:rPr>
              <a:t> - Kể tên một số dân tộc ít người ở Hoàng Liên Sơn.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 - Kể về lễ hội trang phục và phiên chợ của họ?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04800"/>
            <a:ext cx="64008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r>
              <a:rPr lang="en-US" sz="5400" b="1" u="sng" smtClean="0">
                <a:solidFill>
                  <a:srgbClr val="FF0066"/>
                </a:solidFill>
                <a:cs typeface="Times New Roman" pitchFamily="18" charset="0"/>
              </a:rPr>
              <a:t>Kiểm tra bài cũ:</a:t>
            </a:r>
            <a:endParaRPr lang="en-US" sz="5400" b="1" u="sng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8526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prst="convex"/>
          </a:sp3d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33400" y="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rgbClr val="0000FF"/>
                </a:solidFill>
                <a:cs typeface="Times New Roman" pitchFamily="18" charset="0"/>
              </a:rPr>
              <a:t>Địa lí</a:t>
            </a:r>
          </a:p>
          <a:p>
            <a:pPr algn="ctr"/>
            <a:r>
              <a:rPr lang="en-US" sz="2000">
                <a:solidFill>
                  <a:srgbClr val="FF0066"/>
                </a:solidFill>
                <a:cs typeface="Times New Roman" pitchFamily="18" charset="0"/>
              </a:rPr>
              <a:t>    HOẠT ĐỘNG SẢN XUẤT CỦA NGƯỜI DÂN Ở</a:t>
            </a:r>
          </a:p>
          <a:p>
            <a:pPr algn="ctr"/>
            <a:r>
              <a:rPr lang="en-US" sz="2000">
                <a:solidFill>
                  <a:srgbClr val="FF0066"/>
                </a:solidFill>
                <a:cs typeface="Times New Roman" pitchFamily="18" charset="0"/>
              </a:rPr>
              <a:t> HOÀNG LIÊN SƠN </a:t>
            </a:r>
            <a:endParaRPr lang="en-US" sz="2400"/>
          </a:p>
        </p:txBody>
      </p:sp>
      <p:pic>
        <p:nvPicPr>
          <p:cNvPr id="4" name="Picture 4" descr="Ruong bac th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60960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00CC"/>
                </a:solidFill>
                <a:cs typeface="Times New Roman" pitchFamily="18" charset="0"/>
              </a:rPr>
              <a:t>Ruộng bậc thang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8526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prst="convex"/>
          </a:sp3d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62000" y="0"/>
            <a:ext cx="754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rgbClr val="0000FF"/>
                </a:solidFill>
                <a:cs typeface="Times New Roman" pitchFamily="18" charset="0"/>
              </a:rPr>
              <a:t>Địa lí</a:t>
            </a:r>
          </a:p>
          <a:p>
            <a:pPr algn="ctr"/>
            <a:r>
              <a:rPr lang="en-US">
                <a:solidFill>
                  <a:srgbClr val="FF0066"/>
                </a:solidFill>
                <a:cs typeface="Times New Roman" pitchFamily="18" charset="0"/>
              </a:rPr>
              <a:t>HOẠT ĐỘNG SẢN XUẤT CỦA NGƯỜI DÂN Ở HOÀNG LIÊN SƠN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0980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cs typeface="Times New Roman" pitchFamily="18" charset="0"/>
              </a:rPr>
              <a:t>a).Người dân ở Hoàng Liên Sơn thường trồng trọt gì ? ở đâu ?</a:t>
            </a:r>
          </a:p>
          <a:p>
            <a:r>
              <a:rPr lang="en-US" sz="4000" b="1">
                <a:solidFill>
                  <a:srgbClr val="FF0066"/>
                </a:solidFill>
                <a:cs typeface="Times New Roman" pitchFamily="18" charset="0"/>
              </a:rPr>
              <a:t>Trồng lúa, ngô, chè… trên ruộng bậc thang, nương rẫy. Ngoài ra còn trồng lanh, rau, cây ăn quả xứ </a:t>
            </a:r>
          </a:p>
          <a:p>
            <a:r>
              <a:rPr lang="en-US" sz="4000" b="1">
                <a:solidFill>
                  <a:srgbClr val="FF0066"/>
                </a:solidFill>
                <a:cs typeface="Times New Roman" pitchFamily="18" charset="0"/>
              </a:rPr>
              <a:t>             lạnh (đào, lê, mận,…)</a:t>
            </a:r>
          </a:p>
          <a:p>
            <a:endParaRPr lang="en-US" sz="3200" b="1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85800" y="16002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1.Trồng trọt trên đất dốc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Trồng r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38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1290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8600"/>
            <a:ext cx="410051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05200"/>
            <a:ext cx="4124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8526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prst="convex"/>
          </a:sp3d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676400" y="0"/>
            <a:ext cx="6248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Địa lí</a:t>
            </a:r>
          </a:p>
          <a:p>
            <a:pPr algn="ctr"/>
            <a:r>
              <a:rPr lang="en-US">
                <a:solidFill>
                  <a:srgbClr val="FF0066"/>
                </a:solidFill>
                <a:cs typeface="Times New Roman" pitchFamily="18" charset="0"/>
              </a:rPr>
              <a:t>HOẠT ĐỘNG SẢN XUẤT CỦA NGƯỜI DÂN Ở HOÀNG LIÊN SƠN </a:t>
            </a:r>
            <a:endParaRPr lang="en-US" sz="200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990600" y="1524000"/>
            <a:ext cx="491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1.Trồng trọt trên đất dốc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2133600"/>
            <a:ext cx="89154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C00CC"/>
                </a:solidFill>
                <a:cs typeface="Times New Roman" pitchFamily="18" charset="0"/>
              </a:rPr>
              <a:t>b). Tại sao họ lại có cách thức trồng trọt như vậy ?</a:t>
            </a:r>
            <a:r>
              <a:rPr lang="en-US" sz="3600">
                <a:cs typeface="Times New Roman" pitchFamily="18" charset="0"/>
              </a:rPr>
              <a:t>  </a:t>
            </a:r>
          </a:p>
          <a:p>
            <a:r>
              <a:rPr lang="en-US" sz="2000">
                <a:cs typeface="Times New Roman" pitchFamily="18" charset="0"/>
              </a:rPr>
              <a:t>   </a:t>
            </a:r>
            <a:r>
              <a:rPr lang="en-US" sz="4000" b="1">
                <a:solidFill>
                  <a:srgbClr val="0000FF"/>
                </a:solidFill>
                <a:cs typeface="Times New Roman" pitchFamily="18" charset="0"/>
              </a:rPr>
              <a:t>Vì họ sống ở vùng núi đất dốc nên phải làm ruộng bậc thang, khí hậu lạnh trồng rau và quả </a:t>
            </a:r>
          </a:p>
          <a:p>
            <a:r>
              <a:rPr lang="en-US" sz="4000" b="1">
                <a:solidFill>
                  <a:srgbClr val="0000FF"/>
                </a:solidFill>
                <a:cs typeface="Times New Roman" pitchFamily="18" charset="0"/>
              </a:rPr>
              <a:t>              xứ lạnh.</a:t>
            </a:r>
            <a:endParaRPr lang="en-US" sz="2000" b="1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Anjo_065"/>
          <p:cNvPicPr>
            <a:picLocks noChangeAspect="1" noChangeArrowheads="1" noCrop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-1600200" y="3657600"/>
            <a:ext cx="1477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990600" y="12954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cs typeface="Times New Roman" pitchFamily="18" charset="0"/>
              </a:rPr>
              <a:t>Nghề thủ công truyền thống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905000"/>
            <a:ext cx="7696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cs typeface="Times New Roman" pitchFamily="18" charset="0"/>
              </a:rPr>
              <a:t>Dệt ( hàng thổ cẩm), may, thêu, đan lát(gùi, sọt,…), rèn đúc ( rìu, cuốc, xẻng,…). Hàng thổ cẩm được dùng để làm thảm, khăn, mũ, túi,…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2286000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CC00CC"/>
                </a:solidFill>
              </a:rPr>
              <a:t>Kể tên một số mặt hàng chính của người dân ở Hoàng Liên Sơn. Hàng thổ cẩm được dùng để 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88900" y="46355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21500" y="88900"/>
            <a:ext cx="231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3695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096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8100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Anjo_065"/>
          <p:cNvPicPr>
            <a:picLocks noChangeAspect="1" noChangeArrowheads="1" noCrop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-1600200" y="3657600"/>
            <a:ext cx="1477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371600" y="1219200"/>
            <a:ext cx="640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cs typeface="Times New Roman" pitchFamily="18" charset="0"/>
              </a:rPr>
              <a:t>Khai thác khoáng sản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2057400"/>
            <a:ext cx="7696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cs typeface="Times New Roman" pitchFamily="18" charset="0"/>
              </a:rPr>
              <a:t>Ở Hoàng Liên Sơn có một số khoáng sản: </a:t>
            </a:r>
            <a:r>
              <a:rPr lang="en-US" sz="4400">
                <a:solidFill>
                  <a:srgbClr val="0000FF"/>
                </a:solidFill>
                <a:cs typeface="Times New Roman" pitchFamily="18" charset="0"/>
              </a:rPr>
              <a:t>a- pa-tít, đồng, chì, kẽm</a:t>
            </a:r>
            <a:r>
              <a:rPr lang="en-US" sz="4400">
                <a:cs typeface="Times New Roman" pitchFamily="18" charset="0"/>
              </a:rPr>
              <a:t>,…A- pa- tít là nguyên liệu sản xuất phân lân.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312</Words>
  <Application>Microsoft Office PowerPoint</Application>
  <PresentationFormat>On-screen Show (4:3)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Slide 1</vt:lpstr>
      <vt:lpstr> - Kể tên một số dân tộc ít người ở Hoàng Liên Sơn.  - Kể về lễ hội trang phục và phiên chợ của họ?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SẢN XUẤT CỦA NGƯỜI DÂN Ở HOÀNG LIÊN SƠN</dc:title>
  <dc:creator>Smart</dc:creator>
  <cp:lastModifiedBy>CSTeam</cp:lastModifiedBy>
  <cp:revision>33</cp:revision>
  <dcterms:created xsi:type="dcterms:W3CDTF">2010-04-15T14:56:42Z</dcterms:created>
  <dcterms:modified xsi:type="dcterms:W3CDTF">2016-06-30T02:21:24Z</dcterms:modified>
</cp:coreProperties>
</file>